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8918E-42C4-4B5B-8FB0-BD89E4E70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19440-9474-4A8A-A7A5-AF06558AF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A7FEA-2713-4989-9DAF-E41D104CC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4F81-C7C7-4B04-814D-D1E4F116A85F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4B115-E5A8-48E3-AFA6-585A9F37A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6B8C0-5649-4CC9-AA8D-B45682F6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F14F-3422-4AA9-9134-950437F36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8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AEBE4-4B69-420C-B32F-2BD2ABBEA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39FBC-5357-4955-A013-B9585A376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718BC-0644-4162-832E-53BED730E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4F81-C7C7-4B04-814D-D1E4F116A85F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E3DFD-BF58-411C-8639-42EE320D6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68F46-466D-41FF-A717-C3BF49DEB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F14F-3422-4AA9-9134-950437F36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3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09B145-3121-4A43-AC8A-FA9A88F7BC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FE18-EC62-4B10-A5E7-2668E90A3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75D72-7AF6-4827-BBB7-BF824A0DF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4F81-C7C7-4B04-814D-D1E4F116A85F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2792F-D424-4972-A407-08FB7E2AF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A14B6-DAE9-48DB-9185-C85127794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F14F-3422-4AA9-9134-950437F36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4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9740B-CB28-48FD-9DD3-DA93CA4C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5510B-975E-410C-9442-E983768F0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7A109-1D8D-4AF6-849C-340286672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4F81-C7C7-4B04-814D-D1E4F116A85F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A5067-EE9F-4486-967B-8F18EE154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FDF5C-D78C-4475-96D3-9E6B27060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F14F-3422-4AA9-9134-950437F36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4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DED36-7CD0-4B58-B9AA-CD9728A3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AB612-14A2-4AFE-9CA4-ED3EB8E3E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614A2-F7DD-4D27-A6E2-CC4DC0FCF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4F81-C7C7-4B04-814D-D1E4F116A85F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8A628-7F0F-484B-B104-B96116138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39C4C-E890-431D-8A34-B9D0E36F9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F14F-3422-4AA9-9134-950437F36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8841D-9EA7-4890-840E-ADA604BD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31618-6A98-42FB-BBD0-19532C375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D92C0-4C5F-4F46-99D6-686127E10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CAD44E-43F8-4A46-B4BD-0688B5AB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4F81-C7C7-4B04-814D-D1E4F116A85F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5FFF6-B881-4D70-A750-BEFBF1F03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35DF4-64AA-430B-B145-D59B79E71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F14F-3422-4AA9-9134-950437F36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8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CBAB9-662A-4193-A05B-997D4A92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03C4C-CAB8-40E7-8C79-E761D208A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10ECF-B036-44E6-BD1B-6D07569E8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299462-FBE7-4077-8417-34A5674A26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A6C833-1BCD-4E29-83E5-835847A83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6D415F-86B6-409D-A097-8ED17BD54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4F81-C7C7-4B04-814D-D1E4F116A85F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7DE6FB-F847-4F00-A550-7B4DC4E36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9769C3-0B74-480F-AA1D-90E6F05E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F14F-3422-4AA9-9134-950437F36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7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83323-AFF5-4410-A9EE-282AE15D5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CF7979-283B-4795-B8EC-7F9CB118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4F81-C7C7-4B04-814D-D1E4F116A85F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F3500-84D3-4422-87D7-E1C0EF7F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1A44DF-CD7A-4E30-ACFD-F0E898097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F14F-3422-4AA9-9134-950437F36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8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A8DEA1-7B20-48F5-9388-E99627039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4F81-C7C7-4B04-814D-D1E4F116A85F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58F333-BDEC-4E69-8807-E6B14642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8FB58-0DAC-4F42-B4BD-E6FBA8DA1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F14F-3422-4AA9-9134-950437F36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59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4B4A8-FA00-44E9-B0B0-F9F929CCD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2F959-C302-4905-BD86-F9F01CC98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5CCD0-678A-4B0B-9756-594D29444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38B74-0BE3-488E-A345-95E4FDEC5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4F81-C7C7-4B04-814D-D1E4F116A85F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B21C0E-B2DF-450C-BED2-17E1CE55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47C09-02EB-4BBC-8692-DA52B744F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F14F-3422-4AA9-9134-950437F36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80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9786B-4F0B-41A2-99D7-1F7BF08E3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EE3F0C-F84F-4B9F-869A-ADE29C32D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346EE-54B3-4B10-9E16-3887BC042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33378-858E-4E96-B55E-07A22602A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4F81-C7C7-4B04-814D-D1E4F116A85F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A0DFC2-8DDC-46D9-88CB-FA4B06EA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40101-4343-4A6D-8AFB-8FFF8FACF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F14F-3422-4AA9-9134-950437F36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1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2F330E-1A81-4783-90D3-F49114A87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C224F-DF00-47E0-9A65-4CCB58DE8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1CBFD-FC8E-4EFA-B47F-26821FD42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84F81-C7C7-4B04-814D-D1E4F116A85F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279DE-E65F-4D05-AAAA-CEAB12A572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8AC5E-54FA-4BAC-82B6-E1D51C585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AF14F-3422-4AA9-9134-950437F36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9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DDB4DD-8E53-435F-B238-6EA062B912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38" b="105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A39F44-E5CA-41FD-83A0-777AA0C7A276}"/>
              </a:ext>
            </a:extLst>
          </p:cNvPr>
          <p:cNvSpPr/>
          <p:nvPr/>
        </p:nvSpPr>
        <p:spPr>
          <a:xfrm>
            <a:off x="10487024" y="5067299"/>
            <a:ext cx="923925" cy="65722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FAMILY Shelter Hill 75 Units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5997022-E45D-4AFE-A133-10576F2B0D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7" t="19851" r="29500" b="32297"/>
          <a:stretch/>
        </p:blipFill>
        <p:spPr>
          <a:xfrm>
            <a:off x="254445" y="4010682"/>
            <a:ext cx="4246435" cy="26999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E5A526-D2AB-4963-B919-FDE6D259584B}"/>
              </a:ext>
            </a:extLst>
          </p:cNvPr>
          <p:cNvSpPr/>
          <p:nvPr/>
        </p:nvSpPr>
        <p:spPr>
          <a:xfrm>
            <a:off x="9667874" y="3819524"/>
            <a:ext cx="923925" cy="65722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/>
              <a:t>Proposed</a:t>
            </a:r>
            <a:endParaRPr lang="en-US" sz="1200" dirty="0"/>
          </a:p>
          <a:p>
            <a:pPr algn="ctr"/>
            <a:r>
              <a:rPr lang="en-US" sz="1200" dirty="0"/>
              <a:t>1 Hamilton 40+ Units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A990EF-241F-4208-B935-6B0613CA4900}"/>
              </a:ext>
            </a:extLst>
          </p:cNvPr>
          <p:cNvSpPr/>
          <p:nvPr/>
        </p:nvSpPr>
        <p:spPr>
          <a:xfrm>
            <a:off x="9205911" y="5534024"/>
            <a:ext cx="923925" cy="65722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FAMILY Pickleweed32 Units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C858FE-B711-490F-AC9D-62391A9E5310}"/>
              </a:ext>
            </a:extLst>
          </p:cNvPr>
          <p:cNvSpPr/>
          <p:nvPr/>
        </p:nvSpPr>
        <p:spPr>
          <a:xfrm>
            <a:off x="9434511" y="3100387"/>
            <a:ext cx="923925" cy="65722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FAMILY </a:t>
            </a:r>
          </a:p>
          <a:p>
            <a:pPr algn="ctr"/>
            <a:r>
              <a:rPr lang="en-US" sz="1200" dirty="0"/>
              <a:t>Alto Station </a:t>
            </a:r>
          </a:p>
          <a:p>
            <a:pPr algn="ctr"/>
            <a:r>
              <a:rPr lang="en-US" sz="1200" dirty="0"/>
              <a:t>17 Units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2CA8CC-884A-4744-AA5A-72897867A5A0}"/>
              </a:ext>
            </a:extLst>
          </p:cNvPr>
          <p:cNvSpPr txBox="1"/>
          <p:nvPr/>
        </p:nvSpPr>
        <p:spPr>
          <a:xfrm>
            <a:off x="149670" y="147321"/>
            <a:ext cx="55898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MILL VALLEY 2022 CURRENT &amp; PROPOSED </a:t>
            </a:r>
          </a:p>
          <a:p>
            <a:r>
              <a:rPr lang="en-US" sz="2400" b="1" dirty="0"/>
              <a:t>ASSISTED FAMILY HOUSING INVENTORY</a:t>
            </a:r>
          </a:p>
          <a:p>
            <a:r>
              <a:rPr lang="en-US" sz="2400" b="1" dirty="0"/>
              <a:t>100% LOCATED EAST OF CAMINO ALTO</a:t>
            </a:r>
          </a:p>
        </p:txBody>
      </p:sp>
    </p:spTree>
    <p:extLst>
      <p:ext uri="{BB962C8B-B14F-4D97-AF65-F5344CB8AC3E}">
        <p14:creationId xmlns:p14="http://schemas.microsoft.com/office/powerpoint/2010/main" val="93166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DDB4DD-8E53-435F-B238-6EA062B912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38" b="105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A39F44-E5CA-41FD-83A0-777AA0C7A276}"/>
              </a:ext>
            </a:extLst>
          </p:cNvPr>
          <p:cNvSpPr/>
          <p:nvPr/>
        </p:nvSpPr>
        <p:spPr>
          <a:xfrm>
            <a:off x="7048499" y="4781550"/>
            <a:ext cx="923925" cy="75247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SENIOR / DISABLED</a:t>
            </a:r>
          </a:p>
          <a:p>
            <a:pPr algn="ctr"/>
            <a:r>
              <a:rPr lang="en-US" sz="1200" dirty="0"/>
              <a:t>Homestead </a:t>
            </a:r>
          </a:p>
          <a:p>
            <a:pPr algn="ctr"/>
            <a:r>
              <a:rPr lang="en-US" sz="1200" dirty="0"/>
              <a:t>28 Units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5997022-E45D-4AFE-A133-10576F2B0D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7" t="19851" r="29500" b="32297"/>
          <a:stretch/>
        </p:blipFill>
        <p:spPr>
          <a:xfrm>
            <a:off x="254445" y="4010682"/>
            <a:ext cx="4246435" cy="26999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E5A526-D2AB-4963-B919-FDE6D259584B}"/>
              </a:ext>
            </a:extLst>
          </p:cNvPr>
          <p:cNvSpPr/>
          <p:nvPr/>
        </p:nvSpPr>
        <p:spPr>
          <a:xfrm>
            <a:off x="9667874" y="3819524"/>
            <a:ext cx="923925" cy="65722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/>
              <a:t>Proposed</a:t>
            </a:r>
            <a:endParaRPr lang="en-US" sz="1200" dirty="0"/>
          </a:p>
          <a:p>
            <a:pPr algn="ctr"/>
            <a:r>
              <a:rPr lang="en-US" sz="1200" dirty="0"/>
              <a:t>1 Hamilton 40+ Units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A990EF-241F-4208-B935-6B0613CA4900}"/>
              </a:ext>
            </a:extLst>
          </p:cNvPr>
          <p:cNvSpPr/>
          <p:nvPr/>
        </p:nvSpPr>
        <p:spPr>
          <a:xfrm>
            <a:off x="8915398" y="5233987"/>
            <a:ext cx="1385888" cy="65722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SENIOR / DISABLED</a:t>
            </a:r>
          </a:p>
          <a:p>
            <a:pPr algn="ctr"/>
            <a:r>
              <a:rPr lang="en-US" sz="1200" dirty="0"/>
              <a:t>The Redwoods</a:t>
            </a:r>
          </a:p>
          <a:p>
            <a:pPr algn="ctr"/>
            <a:r>
              <a:rPr lang="en-US" sz="1200" dirty="0"/>
              <a:t>149/60 Units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C858FE-B711-490F-AC9D-62391A9E5310}"/>
              </a:ext>
            </a:extLst>
          </p:cNvPr>
          <p:cNvSpPr/>
          <p:nvPr/>
        </p:nvSpPr>
        <p:spPr>
          <a:xfrm>
            <a:off x="9472611" y="3000374"/>
            <a:ext cx="1290639" cy="65722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DISABLED </a:t>
            </a:r>
          </a:p>
          <a:p>
            <a:pPr algn="ctr"/>
            <a:r>
              <a:rPr lang="en-US" sz="1200" dirty="0"/>
              <a:t>Camino Alto </a:t>
            </a:r>
            <a:r>
              <a:rPr lang="en-US" sz="1200" dirty="0" err="1"/>
              <a:t>Apts</a:t>
            </a:r>
            <a:endParaRPr lang="en-US" sz="1200" dirty="0"/>
          </a:p>
          <a:p>
            <a:pPr algn="ctr"/>
            <a:r>
              <a:rPr lang="en-US" sz="1200" dirty="0"/>
              <a:t>24 Units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2CA8CC-884A-4744-AA5A-72897867A5A0}"/>
              </a:ext>
            </a:extLst>
          </p:cNvPr>
          <p:cNvSpPr txBox="1"/>
          <p:nvPr/>
        </p:nvSpPr>
        <p:spPr>
          <a:xfrm>
            <a:off x="149670" y="147321"/>
            <a:ext cx="6664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MILL VALLEY 2022 CURRENT &amp; PROPOSED </a:t>
            </a:r>
          </a:p>
          <a:p>
            <a:r>
              <a:rPr lang="en-US" sz="2400" b="1" dirty="0"/>
              <a:t>ASSISTED SENIOR/DISABLED HOUSING INVENTORY</a:t>
            </a:r>
          </a:p>
          <a:p>
            <a:r>
              <a:rPr lang="en-US" sz="2400" b="1" dirty="0"/>
              <a:t>92% LOCATED EAST OF CAMINO ALTO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831A69-022E-4B26-AD94-830892FAC022}"/>
              </a:ext>
            </a:extLst>
          </p:cNvPr>
          <p:cNvSpPr/>
          <p:nvPr/>
        </p:nvSpPr>
        <p:spPr>
          <a:xfrm>
            <a:off x="11201401" y="2681284"/>
            <a:ext cx="990600" cy="7477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SENIOR / DISABLED</a:t>
            </a:r>
          </a:p>
          <a:p>
            <a:pPr algn="ctr"/>
            <a:r>
              <a:rPr lang="en-US" sz="1200" dirty="0"/>
              <a:t>Kruger Pines </a:t>
            </a:r>
          </a:p>
          <a:p>
            <a:pPr algn="ctr"/>
            <a:r>
              <a:rPr lang="en-US" sz="1200" dirty="0"/>
              <a:t>56 Units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062DC3-2F63-4905-94C3-3D7A43CEDDC3}"/>
              </a:ext>
            </a:extLst>
          </p:cNvPr>
          <p:cNvSpPr/>
          <p:nvPr/>
        </p:nvSpPr>
        <p:spPr>
          <a:xfrm>
            <a:off x="8915398" y="4638673"/>
            <a:ext cx="1209677" cy="52863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DISABLED</a:t>
            </a:r>
          </a:p>
          <a:p>
            <a:pPr algn="ctr"/>
            <a:r>
              <a:rPr lang="en-US" sz="1200" dirty="0"/>
              <a:t>Mill Creek </a:t>
            </a:r>
            <a:r>
              <a:rPr lang="en-US" sz="1200" dirty="0" err="1"/>
              <a:t>Apts</a:t>
            </a:r>
            <a:endParaRPr lang="en-US" sz="1200" dirty="0"/>
          </a:p>
          <a:p>
            <a:pPr algn="ctr"/>
            <a:r>
              <a:rPr lang="en-US" sz="1200" dirty="0"/>
              <a:t>9 Units</a:t>
            </a:r>
          </a:p>
        </p:txBody>
      </p:sp>
    </p:spTree>
    <p:extLst>
      <p:ext uri="{BB962C8B-B14F-4D97-AF65-F5344CB8AC3E}">
        <p14:creationId xmlns:p14="http://schemas.microsoft.com/office/powerpoint/2010/main" val="3311807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93</Words>
  <Application>Microsoft Office PowerPoint</Application>
  <PresentationFormat>Widescreen</PresentationFormat>
  <Paragraphs>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McGerity</dc:creator>
  <cp:lastModifiedBy>Mary McGerity</cp:lastModifiedBy>
  <cp:revision>7</cp:revision>
  <dcterms:created xsi:type="dcterms:W3CDTF">2022-03-22T19:42:47Z</dcterms:created>
  <dcterms:modified xsi:type="dcterms:W3CDTF">2022-03-22T21:44:13Z</dcterms:modified>
</cp:coreProperties>
</file>